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CC66FF"/>
    <a:srgbClr val="CC0066"/>
    <a:srgbClr val="FF33CC"/>
    <a:srgbClr val="99CC00"/>
    <a:srgbClr val="00CC99"/>
    <a:srgbClr val="A50021"/>
    <a:srgbClr val="FF9900"/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800" b="1" dirty="0" smtClean="0">
                <a:latin typeface="Agency FB" panose="020B0503020202020204" pitchFamily="34" charset="0"/>
              </a:rPr>
              <a:t>RANGO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 DE EDADES DENTRO DEL PADRON 2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, DE 6 A 11 MESES DE EDAD. CON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TOTALIDAD DE</a:t>
            </a:r>
            <a:r>
              <a:rPr lang="es-MX" sz="28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 15 </a:t>
            </a:r>
            <a:r>
              <a:rPr lang="es-MX" sz="2800" b="1" baseline="0" dirty="0" smtClean="0">
                <a:latin typeface="Agency FB" panose="020B0503020202020204" pitchFamily="34" charset="0"/>
              </a:rPr>
              <a:t>BENEFICARIOS</a:t>
            </a:r>
            <a:r>
              <a:rPr lang="es-MX" baseline="0" dirty="0" smtClean="0"/>
              <a:t>.        </a:t>
            </a:r>
            <a:r>
              <a:rPr lang="es-MX" sz="3600" baseline="0" dirty="0" smtClean="0">
                <a:latin typeface="Agency FB" panose="020B0503020202020204" pitchFamily="34" charset="0"/>
              </a:rPr>
              <a:t>MES DE ABRIL 2020</a:t>
            </a:r>
            <a:endParaRPr lang="es-MX" sz="360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109968856799512"/>
          <c:y val="1.7217065470941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 MESES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7 MESES</c:v>
                </c:pt>
              </c:strCache>
            </c:strRef>
          </c:tx>
          <c:spPr>
            <a:solidFill>
              <a:srgbClr val="99C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8 MESES</c:v>
                </c:pt>
              </c:strCache>
            </c:strRef>
          </c:tx>
          <c:spPr>
            <a:solidFill>
              <a:srgbClr val="CC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9 MESES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10 MESES</c:v>
                </c:pt>
              </c:strCache>
            </c:strRef>
          </c:tx>
          <c:spPr>
            <a:solidFill>
              <a:srgbClr val="33996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11 MESES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2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3685136"/>
        <c:axId val="263683960"/>
      </c:barChart>
      <c:catAx>
        <c:axId val="26368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63683960"/>
        <c:crosses val="autoZero"/>
        <c:auto val="1"/>
        <c:lblAlgn val="ctr"/>
        <c:lblOffset val="100"/>
        <c:noMultiLvlLbl val="0"/>
      </c:catAx>
      <c:valAx>
        <c:axId val="263683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6368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266328656395962E-2"/>
          <c:y val="0.91218933344664788"/>
          <c:w val="0.83307498594351048"/>
          <c:h val="7.5773628492458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5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51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26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97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122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194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30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63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44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96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94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BA73A-C6B9-49F5-A68F-51D943E63B3C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77C3-DC0F-45A0-B5E2-69B78ADE52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63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1624692417"/>
              </p:ext>
            </p:extLst>
          </p:nvPr>
        </p:nvGraphicFramePr>
        <p:xfrm>
          <a:off x="462253" y="1"/>
          <a:ext cx="10749698" cy="6638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5649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7</cp:revision>
  <cp:lastPrinted>2020-06-01T16:07:23Z</cp:lastPrinted>
  <dcterms:created xsi:type="dcterms:W3CDTF">2020-05-31T02:52:21Z</dcterms:created>
  <dcterms:modified xsi:type="dcterms:W3CDTF">2020-06-04T00:00:52Z</dcterms:modified>
</cp:coreProperties>
</file>