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CC66FF"/>
    <a:srgbClr val="CC0066"/>
    <a:srgbClr val="FF33CC"/>
    <a:srgbClr val="99CC00"/>
    <a:srgbClr val="00CC99"/>
    <a:srgbClr val="A50021"/>
    <a:srgbClr val="FF9900"/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, DE 6 A 11 MESES DE EDAD. CON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3600" baseline="0" dirty="0" smtClean="0">
                <a:latin typeface="Agency FB" panose="020B0503020202020204" pitchFamily="34" charset="0"/>
              </a:rPr>
              <a:t>MES DE ABRIL 2020</a:t>
            </a:r>
            <a:endParaRPr lang="es-MX" sz="360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109968856799512"/>
          <c:y val="1.721706547094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685136"/>
        <c:axId val="263683960"/>
      </c:barChart>
      <c:catAx>
        <c:axId val="2636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3960"/>
        <c:crosses val="autoZero"/>
        <c:auto val="1"/>
        <c:lblAlgn val="ctr"/>
        <c:lblOffset val="100"/>
        <c:noMultiLvlLbl val="0"/>
      </c:catAx>
      <c:valAx>
        <c:axId val="26368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624692417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7</cp:revision>
  <cp:lastPrinted>2020-06-01T16:07:23Z</cp:lastPrinted>
  <dcterms:created xsi:type="dcterms:W3CDTF">2020-05-31T02:52:21Z</dcterms:created>
  <dcterms:modified xsi:type="dcterms:W3CDTF">2020-06-04T00:00:52Z</dcterms:modified>
</cp:coreProperties>
</file>